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1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6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9" d="100"/>
          <a:sy n="49" d="100"/>
        </p:scale>
        <p:origin x="-1662" y="-10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F30FE3-0AFC-4570-908A-13E7410E73BB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0E2107-8969-4FAC-A054-FA9A796FE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67909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7019D7-74BC-40DB-A72E-DAC0B585431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D2E10-1DDF-4FB5-9C10-237FA7041EAC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E8F1A-39BE-4BB2-8A11-53E49AD2E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4DA95-1864-471C-9FE0-B91EACCC090E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383C2-E4B5-4914-AFFD-602D454F4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08080-C020-45B4-BC45-6B3DF4E490ED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A5995-8921-40C9-B6A0-43CDEBF5A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19D2F-66D4-4983-86E4-B245B5FB4FB0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9AC2B-A8FC-46B9-91F7-136EE7143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557C1-DE18-4B6A-B1C8-666ED7F51B28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76FDC-E708-4825-891B-F11BD5241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AD121-7E9B-409D-9A43-0F4D01B0F248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92417-EC52-4CAA-93DC-BF629D875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BC22A-90C7-45A0-9409-A567A94D0404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4DB23-AAC2-43C1-ACB5-54A2E5449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92C32-BE64-46AB-92EB-E8C9A149A4DD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7D2A5-56FE-4F8E-96D0-75BB080E5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7F579-8B54-4530-AC40-D56B0D3F0CE4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4C680-13EA-40DF-B90B-86AE766E2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88D9A-A09C-4D54-9FE4-7AAC3D609990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E63A8-FBFC-438B-869F-88565D5B1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0B3C0-746B-4D04-8DDF-9480B64EC224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B2222-2AF2-4056-A9F3-3A7DE7269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A6D374-6DAF-4051-86A7-875DEC1EE5E0}" type="datetimeFigureOut">
              <a:rPr lang="ru-RU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07AFE0-E460-4B28-897C-F14627CF1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38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mhtml:file://D:\&#1044;&#1080;&#1085;&#1072;\&#1074;&#1099;&#1096;&#1084;&#1074;&#1082;&#1072;\&#1057;&#1076;&#1077;&#1083;&#1072;&#1081;%20&#1089;&#1072;&#1084;\&#1042;&#1099;&#1096;&#1080;&#1074;&#1082;&#1072;\The%20Ukrainian%20Folk%20Art%20.mht!http://rushnychok.org.ua/gif/an-1.gif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37.png"/><Relationship Id="rId5" Type="http://schemas.openxmlformats.org/officeDocument/2006/relationships/image" Target="../media/image32.jpeg"/><Relationship Id="rId10" Type="http://schemas.openxmlformats.org/officeDocument/2006/relationships/image" Target="mhtml:file://D:\&#1044;&#1080;&#1085;&#1072;\&#1074;&#1099;&#1096;&#1084;&#1074;&#1082;&#1072;\&#1057;&#1076;&#1077;&#1083;&#1072;&#1081;%20&#1089;&#1072;&#1084;\&#1042;&#1099;&#1096;&#1080;&#1074;&#1082;&#1072;\The%20Ukrainian%20Folk%20Art%20.mht!http://rushnychok.org.ua/gif/an-2.gif" TargetMode="External"/><Relationship Id="rId4" Type="http://schemas.openxmlformats.org/officeDocument/2006/relationships/image" Target="../media/image31.jpeg"/><Relationship Id="rId9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Wikki33/view/65155/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2;&#1086;&#1103;%20&#1084;&#1091;&#1079;&#1099;&#1082;&#1072;\&#1050;&#1091;&#1073;&#1072;&#1085;&#1089;&#1082;&#1080;&#1077;%20&#1087;&#1077;&#1089;&#1085;&#1080;\track3_15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6600" y="4075113"/>
            <a:ext cx="8315325" cy="252253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6" descr="12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-3175" y="316706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603B14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1400" b="1" dirty="0">
              <a:solidFill>
                <a:srgbClr val="603B14"/>
              </a:solidFill>
              <a:latin typeface="Franklin Gothic Book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988841"/>
            <a:ext cx="8458200" cy="1178222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  <a:cs typeface="Aparajita" panose="020B0604020202020204" pitchFamily="34" charset="0"/>
              </a:rPr>
              <a:t>Кубанские народные ремёсла</a:t>
            </a:r>
            <a:endParaRPr lang="ru-RU" dirty="0">
              <a:solidFill>
                <a:srgbClr val="FF0000"/>
              </a:solidFill>
              <a:cs typeface="Aparajit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Ткачество</a:t>
            </a:r>
          </a:p>
        </p:txBody>
      </p:sp>
      <p:pic>
        <p:nvPicPr>
          <p:cNvPr id="31748" name="Picture 4" descr="Hata_Savki_M_0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57325"/>
            <a:ext cx="4051300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752" name="Picture 8" descr="P108068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356100" y="2205038"/>
            <a:ext cx="4594225" cy="3446462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814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Вышивка</a:t>
            </a:r>
          </a:p>
        </p:txBody>
      </p:sp>
      <p:pic>
        <p:nvPicPr>
          <p:cNvPr id="29704" name="Picture 8" descr="Hata_Savki_M_00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413"/>
            <a:ext cx="4084638" cy="544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706" name="Picture 10" descr="57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39750" y="1268413"/>
            <a:ext cx="3738563" cy="558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0860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1269" name="Picture 5" descr="kubanskie-narod-remesla-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800225" cy="201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kubanskie-narod-remesla-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88913"/>
            <a:ext cx="1379537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kubanskie-narod-remesla-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88913"/>
            <a:ext cx="1382712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5" name="Picture 11" descr="kubanskie-narod-remesla-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88913"/>
            <a:ext cx="1427163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7" name="Picture 13" descr="kubanskie-narod-remesla-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288" y="188913"/>
            <a:ext cx="1411287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9" name="Picture 15" descr="kubanskie-narod-remesla-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29488" y="2492375"/>
            <a:ext cx="1533525" cy="172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81" name="Picture 17" descr="kubanskie-narod-remesla-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508500"/>
            <a:ext cx="1590675" cy="172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82" name="Picture 18" descr="mhtml:file://D:\Дина\вышмвка\Сделай%20сам\Вышивка\The%20Ukrainian%20Folk%20Art%20.mht!http://rushnychok.org.ua/gif/an-2.gif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2276475"/>
            <a:ext cx="3790950" cy="17526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83" name="Picture 19" descr="mhtml:file://D:\Дина\вышмвка\Сделай%20сам\Вышивка\The%20Ukrainian%20Folk%20Art%20.mht!http://rushnychok.org.ua/gif/an-1.gif"/>
          <p:cNvPicPr>
            <a:picLocks noChangeAspect="1" noChangeArrowheads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3779838" cy="272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4" name="Picture 20" descr="2_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65400"/>
            <a:ext cx="3244850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346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Лозоплетение</a:t>
            </a:r>
          </a:p>
        </p:txBody>
      </p:sp>
      <p:pic>
        <p:nvPicPr>
          <p:cNvPr id="3379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2205038"/>
            <a:ext cx="4389438" cy="28797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797" name="Picture 5" descr="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125538"/>
            <a:ext cx="4200525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2736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Вязание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Вязание спицами перестало быть чисто практическим ремеслом: чулки, шапки, кофты, а переросло в настоящее искусство. В наши дни это один из любимых видов рукоделия. Вязание не нуждается в рекламе.</a:t>
            </a:r>
          </a:p>
          <a:p>
            <a:r>
              <a:rPr lang="ru-RU" sz="2400" dirty="0" smtClean="0"/>
              <a:t>Ручное вязание издавна присутствовало в одежде и в моде. Самые дорогие вещи – те, что связаны вручную. Вязание спицами - это "</a:t>
            </a:r>
            <a:r>
              <a:rPr lang="ru-RU" sz="2400" dirty="0" err="1" smtClean="0"/>
              <a:t>спицетерапия</a:t>
            </a:r>
            <a:r>
              <a:rPr lang="ru-RU" sz="2400" dirty="0" smtClean="0"/>
              <a:t>", для тех, кто любит мастерить, фантазировать, реализовывать свои идеи. Вязание спицами по своей красоте и самобытности ничуть не уступает машинному трикотажу.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745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112643"/>
            <a:ext cx="6120680" cy="4592650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476672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Вашему вниманию я представляю связанный мною комплект.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xmlns="" val="312859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810290"/>
            <a:ext cx="8731696" cy="4851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628800"/>
            <a:ext cx="5943600" cy="4459778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548680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Изделия </a:t>
            </a:r>
            <a:r>
              <a:rPr lang="ru-RU" sz="2800" dirty="0"/>
              <a:t>своими руками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259682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764704"/>
            <a:ext cx="8697913" cy="4097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лнце 4"/>
          <p:cNvSpPr/>
          <p:nvPr/>
        </p:nvSpPr>
        <p:spPr>
          <a:xfrm>
            <a:off x="2817813" y="758825"/>
            <a:ext cx="3600450" cy="1439863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cap="none" dirty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У истоков ремёсел.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11956" y="2198687"/>
            <a:ext cx="4191000" cy="418499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Керамика			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Резьба по дереву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  <a:tabLst>
                <a:tab pos="326136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Кубанская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ковань</a:t>
            </a:r>
            <a:r>
              <a:rPr lang="ru-RU" dirty="0">
                <a:latin typeface="Times New Roman"/>
                <a:ea typeface="Calibri"/>
                <a:cs typeface="Times New Roman"/>
              </a:rPr>
              <a:t>	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Ткачество и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вышивка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2120950"/>
            <a:ext cx="4343400" cy="42036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Кузнечное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ремесло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Лозоплетение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Гончарное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Ремесло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454025" y="1479550"/>
            <a:ext cx="85328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4724400"/>
            <a:ext cx="13716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3688" y="4797425"/>
            <a:ext cx="19748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4797425"/>
            <a:ext cx="2163763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9106" y="1248717"/>
            <a:ext cx="82978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         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Ремесло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 – 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600" dirty="0">
                <a:latin typeface="Times New Roman"/>
                <a:ea typeface="Calibri"/>
                <a:cs typeface="Times New Roman"/>
              </a:rPr>
              <a:t>э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то 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изготовление каких- либо изделий ручным способом.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Бондарь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04800" y="2372606"/>
            <a:ext cx="4191000" cy="317958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981075"/>
            <a:ext cx="4033837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984625"/>
            <a:ext cx="3259138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 txBox="1">
            <a:spLocks noChangeArrowheads="1"/>
          </p:cNvSpPr>
          <p:nvPr/>
        </p:nvSpPr>
        <p:spPr bwMode="auto">
          <a:xfrm>
            <a:off x="611560" y="5661248"/>
            <a:ext cx="3888432" cy="936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altLang="ru-RU" dirty="0" smtClean="0"/>
              <a:t>Шорники мнут кожу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200843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Гончарное ремесло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4681538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3"/>
          <p:cNvPicPr>
            <a:picLocks noGrp="1" noChangeAspect="1" noChangeArrowheads="1"/>
          </p:cNvPicPr>
          <p:nvPr>
            <p:ph type="subTitle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859338" y="1557338"/>
            <a:ext cx="3852862" cy="530066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1557338"/>
            <a:ext cx="3335338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199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3556" name="Picture 4" descr="горшки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track3_15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60928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373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168" fill="hold"/>
                                        <p:tgtEl>
                                          <p:spTgt spid="235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188913"/>
            <a:ext cx="6789738" cy="1143000"/>
          </a:xfrm>
        </p:spPr>
        <p:txBody>
          <a:bodyPr/>
          <a:lstStyle/>
          <a:p>
            <a:r>
              <a:rPr lang="ru-RU" altLang="ru-RU" dirty="0"/>
              <a:t>макитра</a:t>
            </a:r>
          </a:p>
        </p:txBody>
      </p:sp>
      <p:pic>
        <p:nvPicPr>
          <p:cNvPr id="24579" name="Picture 3" descr="RR_Maki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4291013" cy="321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Файл:Cucina 0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375025"/>
            <a:ext cx="4643437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Файл:Makitra 0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04813"/>
            <a:ext cx="3779837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 descr="1ed55c3972736b85e33a7749168c667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4437063"/>
            <a:ext cx="2840038" cy="212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736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glechik_maliy_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1973"/>
            <a:ext cx="6715125" cy="671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Глэчик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298761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кувшин</a:t>
            </a:r>
          </a:p>
        </p:txBody>
      </p:sp>
      <p:pic>
        <p:nvPicPr>
          <p:cNvPr id="26627" name="Picture 3" descr="0652uk-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25717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5880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419872" y="2943324"/>
            <a:ext cx="5270915" cy="350817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9601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Кузнечное ремесло</a:t>
            </a:r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11560" y="1412875"/>
            <a:ext cx="2591767" cy="508745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653" name="Picture 5" descr="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3031" y="1412874"/>
            <a:ext cx="4424669" cy="4392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3347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423</TotalTime>
  <Words>133</Words>
  <Application>Microsoft Office PowerPoint</Application>
  <PresentationFormat>Экран (4:3)</PresentationFormat>
  <Paragraphs>33</Paragraphs>
  <Slides>17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    Кубанские народные ремёсла</vt:lpstr>
      <vt:lpstr>У истоков ремёсел.</vt:lpstr>
      <vt:lpstr>Бондарь</vt:lpstr>
      <vt:lpstr>Гончарное ремесло</vt:lpstr>
      <vt:lpstr>Слайд 5</vt:lpstr>
      <vt:lpstr>макитра</vt:lpstr>
      <vt:lpstr>Глэчик </vt:lpstr>
      <vt:lpstr>кувшин</vt:lpstr>
      <vt:lpstr>Кузнечное ремесло</vt:lpstr>
      <vt:lpstr>Ткачество</vt:lpstr>
      <vt:lpstr>Вышивка</vt:lpstr>
      <vt:lpstr>Слайд 12</vt:lpstr>
      <vt:lpstr>Лозоплетение</vt:lpstr>
      <vt:lpstr>Вязание</vt:lpstr>
      <vt:lpstr>Слайд 15</vt:lpstr>
      <vt:lpstr>Слайд 16</vt:lpstr>
      <vt:lpstr>Слайд 17</vt:lpstr>
    </vt:vector>
  </TitlesOfParts>
  <Company>SCH2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comp2_kab50</dc:creator>
  <cp:lastModifiedBy>Ad_Astra</cp:lastModifiedBy>
  <cp:revision>36</cp:revision>
  <dcterms:created xsi:type="dcterms:W3CDTF">2011-04-07T17:16:41Z</dcterms:created>
  <dcterms:modified xsi:type="dcterms:W3CDTF">2014-12-15T09:41:13Z</dcterms:modified>
</cp:coreProperties>
</file>